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66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83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1F941-2ADF-4FCF-823F-5D4F6E4BFF3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E6C5A-D3F7-4185-A685-15F4BB0A17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E6C5A-D3F7-4185-A685-15F4BB0A1774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E6C5A-D3F7-4185-A685-15F4BB0A177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66CD-CBB3-411D-B2C8-22D83DE41FD8}" type="datetimeFigureOut">
              <a:rPr lang="ko-KR" altLang="en-US" smtClean="0"/>
              <a:pPr/>
              <a:t>2009-03-02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D014E-411B-4A88-8EF2-239A846CAF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9.gif"/><Relationship Id="rId7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20081110115559_22610860.jpg"/>
          <p:cNvPicPr>
            <a:picLocks noChangeAspect="1"/>
          </p:cNvPicPr>
          <p:nvPr/>
        </p:nvPicPr>
        <p:blipFill>
          <a:blip r:embed="rId2"/>
          <a:srcRect l="57778" t="53333" r="3333"/>
          <a:stretch>
            <a:fillRect/>
          </a:stretch>
        </p:blipFill>
        <p:spPr>
          <a:xfrm>
            <a:off x="1600200" y="152400"/>
            <a:ext cx="5410200" cy="6492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WD글없책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943600" y="2667000"/>
            <a:ext cx="3048000" cy="40386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-228600" y="1066800"/>
            <a:ext cx="96012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7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어린이를 그리스도께로</a:t>
            </a:r>
            <a:endParaRPr lang="en-US" altLang="ko-KR" sz="7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  <a:p>
            <a:r>
              <a:rPr lang="ko-KR" altLang="en-US" sz="7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 인도하는 법</a:t>
            </a:r>
            <a:endParaRPr lang="en-US" altLang="ko-KR" sz="7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52400" y="228600"/>
            <a:ext cx="1752600" cy="1219200"/>
            <a:chOff x="152400" y="152400"/>
            <a:chExt cx="1752600" cy="1219200"/>
          </a:xfrm>
        </p:grpSpPr>
        <p:grpSp>
          <p:nvGrpSpPr>
            <p:cNvPr id="42" name="그룹 41"/>
            <p:cNvGrpSpPr/>
            <p:nvPr/>
          </p:nvGrpSpPr>
          <p:grpSpPr>
            <a:xfrm>
              <a:off x="152400" y="152400"/>
              <a:ext cx="1752600" cy="1219200"/>
              <a:chOff x="-2438400" y="304800"/>
              <a:chExt cx="7191375" cy="5029200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pic>
            <p:nvPicPr>
              <p:cNvPr id="39" name="그림 38" descr="그림2.gif"/>
              <p:cNvPicPr>
                <a:picLocks noChangeAspect="1"/>
              </p:cNvPicPr>
              <p:nvPr/>
            </p:nvPicPr>
            <p:blipFill>
              <a:blip r:embed="rId2"/>
              <a:srcRect t="52408" b="-1733"/>
              <a:stretch>
                <a:fillRect/>
              </a:stretch>
            </p:blipFill>
            <p:spPr>
              <a:xfrm>
                <a:off x="-2438400" y="2895600"/>
                <a:ext cx="7191375" cy="2438400"/>
              </a:xfrm>
              <a:prstGeom prst="rect">
                <a:avLst/>
              </a:prstGeom>
            </p:spPr>
          </p:pic>
          <p:pic>
            <p:nvPicPr>
              <p:cNvPr id="40" name="그림 39" descr="그림2.gif"/>
              <p:cNvPicPr>
                <a:picLocks noChangeAspect="1"/>
              </p:cNvPicPr>
              <p:nvPr/>
            </p:nvPicPr>
            <p:blipFill>
              <a:blip r:embed="rId2"/>
              <a:srcRect l="49801" b="47592"/>
              <a:stretch>
                <a:fillRect/>
              </a:stretch>
            </p:blipFill>
            <p:spPr>
              <a:xfrm>
                <a:off x="1143000" y="304800"/>
                <a:ext cx="3609975" cy="2590800"/>
              </a:xfrm>
              <a:prstGeom prst="rect">
                <a:avLst/>
              </a:prstGeom>
            </p:spPr>
          </p:pic>
          <p:pic>
            <p:nvPicPr>
              <p:cNvPr id="41" name="그림 40" descr="그림2.gif"/>
              <p:cNvPicPr>
                <a:picLocks noChangeAspect="1"/>
              </p:cNvPicPr>
              <p:nvPr/>
            </p:nvPicPr>
            <p:blipFill>
              <a:blip r:embed="rId2"/>
              <a:srcRect r="50199" b="47592"/>
              <a:stretch>
                <a:fillRect/>
              </a:stretch>
            </p:blipFill>
            <p:spPr>
              <a:xfrm>
                <a:off x="-2438400" y="304800"/>
                <a:ext cx="3581400" cy="2590800"/>
              </a:xfrm>
              <a:prstGeom prst="rect">
                <a:avLst/>
              </a:prstGeom>
            </p:spPr>
          </p:pic>
        </p:grpSp>
        <p:sp>
          <p:nvSpPr>
            <p:cNvPr id="10" name="TextBox 9"/>
            <p:cNvSpPr txBox="1"/>
            <p:nvPr/>
          </p:nvSpPr>
          <p:spPr>
            <a:xfrm>
              <a:off x="457200" y="457200"/>
              <a:ext cx="1143000" cy="58477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도 입</a:t>
              </a:r>
              <a:endParaRPr lang="ko-KR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371600" y="1295400"/>
            <a:ext cx="3377426" cy="2443244"/>
            <a:chOff x="990600" y="1066800"/>
            <a:chExt cx="3377426" cy="2443244"/>
          </a:xfrm>
        </p:grpSpPr>
        <p:pic>
          <p:nvPicPr>
            <p:cNvPr id="38" name="그림 37" descr="그림2.gif"/>
            <p:cNvPicPr>
              <a:picLocks noChangeAspect="1"/>
            </p:cNvPicPr>
            <p:nvPr/>
          </p:nvPicPr>
          <p:blipFill>
            <a:blip r:embed="rId2"/>
            <a:srcRect r="50199" b="47592"/>
            <a:stretch>
              <a:fillRect/>
            </a:stretch>
          </p:blipFill>
          <p:spPr>
            <a:xfrm>
              <a:off x="990600" y="1066800"/>
              <a:ext cx="3377426" cy="2443244"/>
            </a:xfrm>
            <a:prstGeom prst="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1371600" y="1752600"/>
              <a:ext cx="2514600" cy="1107996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접 근</a:t>
              </a:r>
              <a:endParaRPr lang="ko-KR" altLang="en-US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4724400" y="1295400"/>
            <a:ext cx="3404374" cy="2443245"/>
            <a:chOff x="5181600" y="838200"/>
            <a:chExt cx="3404374" cy="2443245"/>
          </a:xfrm>
        </p:grpSpPr>
        <p:pic>
          <p:nvPicPr>
            <p:cNvPr id="37" name="그림 36" descr="그림2.gif"/>
            <p:cNvPicPr>
              <a:picLocks noChangeAspect="1"/>
            </p:cNvPicPr>
            <p:nvPr/>
          </p:nvPicPr>
          <p:blipFill>
            <a:blip r:embed="rId2"/>
            <a:srcRect l="49801" b="47592"/>
            <a:stretch>
              <a:fillRect/>
            </a:stretch>
          </p:blipFill>
          <p:spPr>
            <a:xfrm>
              <a:off x="5181600" y="838200"/>
              <a:ext cx="3404374" cy="2443245"/>
            </a:xfrm>
            <a:prstGeom prst="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5638800" y="1752600"/>
              <a:ext cx="2514600" cy="1107996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제 시</a:t>
              </a:r>
              <a:endParaRPr lang="ko-KR" altLang="en-US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1371600" y="3733800"/>
            <a:ext cx="6781800" cy="2299524"/>
            <a:chOff x="1143000" y="3886200"/>
            <a:chExt cx="6781800" cy="2299524"/>
          </a:xfrm>
        </p:grpSpPr>
        <p:pic>
          <p:nvPicPr>
            <p:cNvPr id="36" name="그림 35" descr="그림2.gif"/>
            <p:cNvPicPr>
              <a:picLocks noChangeAspect="1"/>
            </p:cNvPicPr>
            <p:nvPr/>
          </p:nvPicPr>
          <p:blipFill>
            <a:blip r:embed="rId2"/>
            <a:srcRect t="52408" b="-1733"/>
            <a:stretch>
              <a:fillRect/>
            </a:stretch>
          </p:blipFill>
          <p:spPr>
            <a:xfrm>
              <a:off x="1143000" y="3886200"/>
              <a:ext cx="6781800" cy="2299524"/>
            </a:xfrm>
            <a:prstGeom prst="rect">
              <a:avLst/>
            </a:prstGeo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3048000" y="4114800"/>
              <a:ext cx="3124200" cy="1107996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책 소개</a:t>
              </a:r>
              <a:endParaRPr lang="ko-KR" altLang="en-US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6324600" y="5029200"/>
            <a:ext cx="2667000" cy="1828800"/>
            <a:chOff x="6477000" y="5029200"/>
            <a:chExt cx="2667000" cy="1828800"/>
          </a:xfrm>
        </p:grpSpPr>
        <p:sp>
          <p:nvSpPr>
            <p:cNvPr id="35" name="톱니 모양의 오른쪽 화살표 34"/>
            <p:cNvSpPr/>
            <p:nvPr/>
          </p:nvSpPr>
          <p:spPr>
            <a:xfrm>
              <a:off x="6477000" y="5029200"/>
              <a:ext cx="2667000" cy="1828800"/>
            </a:xfrm>
            <a:prstGeom prst="notched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81800" y="5562600"/>
              <a:ext cx="2133600" cy="646331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연결어</a:t>
              </a:r>
              <a:endPara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pic>
        <p:nvPicPr>
          <p:cNvPr id="21" name="그림 20" descr="WD글없책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2057400" y="457200"/>
            <a:ext cx="5638800" cy="2529773"/>
            <a:chOff x="2057400" y="381000"/>
            <a:chExt cx="5638800" cy="2529773"/>
          </a:xfrm>
        </p:grpSpPr>
        <p:pic>
          <p:nvPicPr>
            <p:cNvPr id="23" name="그림 22" descr="그림4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381000"/>
              <a:ext cx="5638800" cy="2529773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2438400" y="1447800"/>
              <a:ext cx="4724400" cy="1200329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7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처소준비</a:t>
              </a:r>
              <a:endParaRPr lang="ko-KR" alt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1828800" y="4724400"/>
            <a:ext cx="6172200" cy="1600200"/>
            <a:chOff x="2057400" y="4724400"/>
            <a:chExt cx="5562600" cy="1295400"/>
          </a:xfrm>
        </p:grpSpPr>
        <p:sp>
          <p:nvSpPr>
            <p:cNvPr id="13" name="직사각형 12"/>
            <p:cNvSpPr/>
            <p:nvPr/>
          </p:nvSpPr>
          <p:spPr>
            <a:xfrm>
              <a:off x="2057400" y="4724400"/>
              <a:ext cx="5562600" cy="1295400"/>
            </a:xfrm>
            <a:prstGeom prst="rect">
              <a:avLst/>
            </a:prstGeom>
            <a:solidFill>
              <a:srgbClr val="FFFF00"/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48000" y="4800600"/>
              <a:ext cx="3733800" cy="1200329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7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창 조 주</a:t>
              </a:r>
              <a:endParaRPr lang="ko-KR" alt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5105400" y="2971800"/>
            <a:ext cx="1538654" cy="1752600"/>
            <a:chOff x="5105400" y="3048000"/>
            <a:chExt cx="1538654" cy="16764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7" name="직사각형 16"/>
            <p:cNvSpPr/>
            <p:nvPr/>
          </p:nvSpPr>
          <p:spPr>
            <a:xfrm>
              <a:off x="5105400" y="3052011"/>
              <a:ext cx="1538654" cy="1672389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05400" y="3048000"/>
              <a:ext cx="1524000" cy="92333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5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거룩</a:t>
              </a:r>
              <a:endParaRPr lang="ko-KR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28600" y="228600"/>
            <a:ext cx="1600200" cy="1219200"/>
            <a:chOff x="228600" y="228600"/>
            <a:chExt cx="1600200" cy="1219200"/>
          </a:xfrm>
        </p:grpSpPr>
        <p:sp>
          <p:nvSpPr>
            <p:cNvPr id="4" name="타원 3"/>
            <p:cNvSpPr/>
            <p:nvPr/>
          </p:nvSpPr>
          <p:spPr>
            <a:xfrm>
              <a:off x="228600" y="228600"/>
              <a:ext cx="1371600" cy="1219200"/>
            </a:xfrm>
            <a:prstGeom prst="ellipse">
              <a:avLst/>
            </a:prstGeom>
            <a:solidFill>
              <a:srgbClr val="FFFF00"/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800" y="609600"/>
              <a:ext cx="1524000" cy="52322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latin typeface="08서울남산체 EB" pitchFamily="18" charset="-127"/>
                  <a:ea typeface="08서울남산체 EB" pitchFamily="18" charset="-127"/>
                </a:rPr>
                <a:t>하나님</a:t>
              </a:r>
              <a:endParaRPr lang="ko-KR" altLang="en-US" sz="2800" dirty="0"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2057400" y="2971800"/>
            <a:ext cx="2529254" cy="1752600"/>
            <a:chOff x="2057400" y="3048000"/>
            <a:chExt cx="2529254" cy="1676400"/>
          </a:xfrm>
        </p:grpSpPr>
        <p:grpSp>
          <p:nvGrpSpPr>
            <p:cNvPr id="21" name="그룹 20"/>
            <p:cNvGrpSpPr/>
            <p:nvPr/>
          </p:nvGrpSpPr>
          <p:grpSpPr>
            <a:xfrm>
              <a:off x="3048000" y="3048000"/>
              <a:ext cx="1538654" cy="1676400"/>
              <a:chOff x="3048000" y="3048000"/>
              <a:chExt cx="1538654" cy="1676400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직사각형 9"/>
              <p:cNvSpPr/>
              <p:nvPr/>
            </p:nvSpPr>
            <p:spPr>
              <a:xfrm>
                <a:off x="3048000" y="3052011"/>
                <a:ext cx="1538654" cy="1672389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048000" y="3048000"/>
                <a:ext cx="1524000" cy="923330"/>
              </a:xfrm>
              <a:prstGeom prst="rect">
                <a:avLst/>
              </a:prstGeom>
              <a:noFill/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5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08서울남산체 EB" pitchFamily="18" charset="-127"/>
                    <a:ea typeface="08서울남산체 EB" pitchFamily="18" charset="-127"/>
                  </a:rPr>
                  <a:t>사랑</a:t>
                </a:r>
                <a:endParaRPr lang="ko-KR" alt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057400" y="3266661"/>
              <a:ext cx="1676400" cy="1265898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요</a:t>
              </a:r>
              <a:endParaRPr lang="en-US" altLang="ko-K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endParaRPr>
            </a:p>
            <a:p>
              <a:pPr algn="ctr"/>
              <a:r>
                <a:rPr lang="en-US" altLang="ko-KR" sz="4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3:16</a:t>
              </a:r>
              <a:endParaRPr lang="ko-KR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7239000" y="5486400"/>
            <a:ext cx="1752600" cy="1371600"/>
            <a:chOff x="7391400" y="5486400"/>
            <a:chExt cx="1752600" cy="13716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22" name="톱니 모양의 오른쪽 화살표 21"/>
            <p:cNvSpPr/>
            <p:nvPr/>
          </p:nvSpPr>
          <p:spPr>
            <a:xfrm>
              <a:off x="7391400" y="5486400"/>
              <a:ext cx="1752600" cy="1371600"/>
            </a:xfrm>
            <a:prstGeom prst="notchedRightArrow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43800" y="5867400"/>
              <a:ext cx="1600200" cy="58477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연결어</a:t>
              </a:r>
              <a:endPara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pic>
        <p:nvPicPr>
          <p:cNvPr id="34" name="그림 33" descr="WD글없책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그룹 29"/>
          <p:cNvGrpSpPr/>
          <p:nvPr/>
        </p:nvGrpSpPr>
        <p:grpSpPr>
          <a:xfrm>
            <a:off x="4878093" y="2572524"/>
            <a:ext cx="2352755" cy="3371343"/>
            <a:chOff x="4878093" y="2572524"/>
            <a:chExt cx="2352755" cy="3371343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1" name="달 10"/>
            <p:cNvSpPr/>
            <p:nvPr/>
          </p:nvSpPr>
          <p:spPr>
            <a:xfrm rot="8798518" flipH="1">
              <a:off x="4878093" y="2572524"/>
              <a:ext cx="2352755" cy="3371343"/>
            </a:xfrm>
            <a:prstGeom prst="moon">
              <a:avLst>
                <a:gd name="adj" fmla="val 5911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57800" y="3733800"/>
              <a:ext cx="1447800" cy="1754326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5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결</a:t>
              </a:r>
              <a:endParaRPr lang="en-US" altLang="ko-K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pPr algn="ctr"/>
              <a:r>
                <a:rPr lang="ko-KR" altLang="en-US" sz="5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과</a:t>
              </a:r>
              <a:endParaRPr lang="ko-KR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2286000" y="2546211"/>
            <a:ext cx="2585539" cy="3371343"/>
            <a:chOff x="2286000" y="2546211"/>
            <a:chExt cx="2585539" cy="3371343"/>
          </a:xfrm>
        </p:grpSpPr>
        <p:grpSp>
          <p:nvGrpSpPr>
            <p:cNvPr id="29" name="그룹 28"/>
            <p:cNvGrpSpPr/>
            <p:nvPr/>
          </p:nvGrpSpPr>
          <p:grpSpPr>
            <a:xfrm>
              <a:off x="2636834" y="2546211"/>
              <a:ext cx="2234705" cy="3371343"/>
              <a:chOff x="2636834" y="2546211"/>
              <a:chExt cx="2234705" cy="3371343"/>
            </a:xfrm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grpSpPr>
          <p:sp>
            <p:nvSpPr>
              <p:cNvPr id="10" name="달 9"/>
              <p:cNvSpPr/>
              <p:nvPr/>
            </p:nvSpPr>
            <p:spPr>
              <a:xfrm rot="1954659" flipH="1">
                <a:off x="2636834" y="2546211"/>
                <a:ext cx="2234705" cy="3371343"/>
              </a:xfrm>
              <a:prstGeom prst="moon">
                <a:avLst>
                  <a:gd name="adj" fmla="val 5911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124200" y="3581400"/>
                <a:ext cx="1600200" cy="1754326"/>
              </a:xfrm>
              <a:prstGeom prst="rect">
                <a:avLst/>
              </a:prstGeom>
              <a:noFill/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5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08서울남산체 EB" pitchFamily="18" charset="-127"/>
                    <a:ea typeface="08서울남산체 EB" pitchFamily="18" charset="-127"/>
                  </a:rPr>
                  <a:t>  본</a:t>
                </a:r>
                <a:endParaRPr lang="en-US" altLang="ko-KR" sz="5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endParaRPr>
              </a:p>
              <a:p>
                <a:r>
                  <a:rPr lang="ko-KR" altLang="en-US" sz="5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08서울남산체 EB" pitchFamily="18" charset="-127"/>
                    <a:ea typeface="08서울남산체 EB" pitchFamily="18" charset="-127"/>
                  </a:rPr>
                  <a:t>  질</a:t>
                </a:r>
                <a:endParaRPr lang="ko-KR" altLang="en-US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2286000" y="3810000"/>
              <a:ext cx="1447800" cy="1200329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6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롬</a:t>
              </a:r>
              <a:r>
                <a:rPr lang="en-US" altLang="ko-KR" sz="36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3:23</a:t>
              </a:r>
              <a:endParaRPr lang="ko-KR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7086600" y="3352800"/>
            <a:ext cx="1752600" cy="1371600"/>
            <a:chOff x="7391400" y="5486400"/>
            <a:chExt cx="1752600" cy="13716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8" name="톱니 모양의 오른쪽 화살표 17"/>
            <p:cNvSpPr/>
            <p:nvPr/>
          </p:nvSpPr>
          <p:spPr>
            <a:xfrm>
              <a:off x="7391400" y="5486400"/>
              <a:ext cx="1752600" cy="1371600"/>
            </a:xfrm>
            <a:prstGeom prst="notched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43800" y="5867400"/>
              <a:ext cx="1600200" cy="58477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연결어</a:t>
              </a:r>
              <a:endParaRPr lang="ko-KR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228600" y="228600"/>
            <a:ext cx="1676400" cy="1219200"/>
            <a:chOff x="228600" y="228600"/>
            <a:chExt cx="1676400" cy="12192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" name="하트 4"/>
            <p:cNvSpPr/>
            <p:nvPr/>
          </p:nvSpPr>
          <p:spPr>
            <a:xfrm>
              <a:off x="228600" y="228600"/>
              <a:ext cx="1676400" cy="1219200"/>
            </a:xfrm>
            <a:prstGeom prst="hear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9600" y="457200"/>
              <a:ext cx="838200" cy="707886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dirty="0" smtClean="0">
                  <a:solidFill>
                    <a:schemeClr val="bg1"/>
                  </a:solidFill>
                  <a:latin typeface="08서울남산체 EB" pitchFamily="18" charset="-127"/>
                  <a:ea typeface="08서울남산체 EB" pitchFamily="18" charset="-127"/>
                </a:rPr>
                <a:t>죄</a:t>
              </a:r>
              <a:endParaRPr lang="ko-KR" altLang="en-US" sz="4000" dirty="0">
                <a:solidFill>
                  <a:schemeClr val="bg1"/>
                </a:solidFill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3430789" y="381000"/>
            <a:ext cx="2587832" cy="1882375"/>
            <a:chOff x="3430789" y="381000"/>
            <a:chExt cx="2587832" cy="1882375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8" name="타원 7"/>
            <p:cNvSpPr/>
            <p:nvPr/>
          </p:nvSpPr>
          <p:spPr>
            <a:xfrm>
              <a:off x="3430789" y="381000"/>
              <a:ext cx="2587832" cy="18823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81400" y="762000"/>
              <a:ext cx="2362200" cy="1015663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0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정 의</a:t>
              </a:r>
              <a:endParaRPr lang="ko-KR" alt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1828799" y="1217612"/>
            <a:ext cx="5915044" cy="2405256"/>
            <a:chOff x="1828799" y="1217612"/>
            <a:chExt cx="5915044" cy="2405256"/>
          </a:xfrm>
        </p:grpSpPr>
        <p:sp>
          <p:nvSpPr>
            <p:cNvPr id="9" name="달 8"/>
            <p:cNvSpPr/>
            <p:nvPr/>
          </p:nvSpPr>
          <p:spPr>
            <a:xfrm rot="16200000">
              <a:off x="3583693" y="-537282"/>
              <a:ext cx="2405256" cy="5915044"/>
            </a:xfrm>
            <a:prstGeom prst="moon">
              <a:avLst>
                <a:gd name="adj" fmla="val 60206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498869">
              <a:off x="2494748" y="2043394"/>
              <a:ext cx="1981200" cy="92333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5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실 예</a:t>
              </a:r>
              <a:endParaRPr lang="ko-KR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20956124">
              <a:off x="4624713" y="2084023"/>
              <a:ext cx="2819400" cy="830997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8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개인적용</a:t>
              </a:r>
              <a:endParaRPr lang="ko-KR" alt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endParaRPr>
            </a:p>
          </p:txBody>
        </p:sp>
      </p:grpSp>
      <p:pic>
        <p:nvPicPr>
          <p:cNvPr id="34" name="그림 33" descr="1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724400"/>
            <a:ext cx="8610600" cy="1890416"/>
          </a:xfrm>
          <a:prstGeom prst="rect">
            <a:avLst/>
          </a:prstGeom>
        </p:spPr>
      </p:pic>
      <p:pic>
        <p:nvPicPr>
          <p:cNvPr id="35" name="그림 34" descr="WD글없책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6705600" y="5334000"/>
            <a:ext cx="2209800" cy="1524000"/>
            <a:chOff x="6934200" y="5334000"/>
            <a:chExt cx="2209800" cy="15240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5" name="톱니 모양의 오른쪽 화살표 14"/>
            <p:cNvSpPr/>
            <p:nvPr/>
          </p:nvSpPr>
          <p:spPr>
            <a:xfrm>
              <a:off x="6934200" y="5334000"/>
              <a:ext cx="2209800" cy="1524000"/>
            </a:xfrm>
            <a:prstGeom prst="notched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5715000"/>
              <a:ext cx="1676400" cy="646331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연결어</a:t>
              </a:r>
              <a:endParaRPr lang="ko-KR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3429000" y="228600"/>
            <a:ext cx="2057400" cy="2372264"/>
            <a:chOff x="3429000" y="228600"/>
            <a:chExt cx="2057400" cy="237226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6" name="오각형 5"/>
            <p:cNvSpPr/>
            <p:nvPr/>
          </p:nvSpPr>
          <p:spPr>
            <a:xfrm rot="5400000">
              <a:off x="3309670" y="500330"/>
              <a:ext cx="2372264" cy="1828804"/>
            </a:xfrm>
            <a:prstGeom prst="homePlat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9000" y="304800"/>
              <a:ext cx="2057400" cy="144655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하나님</a:t>
              </a:r>
              <a:endParaRPr lang="en-US" altLang="ko-KR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pPr algn="ctr"/>
              <a:r>
                <a:rPr lang="ko-KR" altLang="en-US" sz="4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아들</a:t>
              </a:r>
              <a:endParaRPr lang="ko-KR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4648200" y="1752600"/>
            <a:ext cx="2438400" cy="1752600"/>
            <a:chOff x="4648200" y="1752600"/>
            <a:chExt cx="2438400" cy="17526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7" name="오각형 6"/>
            <p:cNvSpPr/>
            <p:nvPr/>
          </p:nvSpPr>
          <p:spPr>
            <a:xfrm rot="10800000">
              <a:off x="4648200" y="1752600"/>
              <a:ext cx="2362200" cy="1752600"/>
            </a:xfrm>
            <a:prstGeom prst="homePlat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29200" y="1905000"/>
              <a:ext cx="2057400" cy="1446550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죽음</a:t>
              </a:r>
              <a:endParaRPr lang="en-US" altLang="ko-KR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pPr algn="ctr"/>
              <a:r>
                <a:rPr lang="ko-KR" altLang="en-US" sz="4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부활</a:t>
              </a:r>
              <a:endParaRPr lang="ko-KR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3429000" y="2667001"/>
            <a:ext cx="2057400" cy="3810000"/>
            <a:chOff x="3429000" y="2667001"/>
            <a:chExt cx="2057400" cy="38100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9" name="오각형 8"/>
            <p:cNvSpPr/>
            <p:nvPr/>
          </p:nvSpPr>
          <p:spPr>
            <a:xfrm rot="16200000">
              <a:off x="2590800" y="3657600"/>
              <a:ext cx="3810000" cy="1828801"/>
            </a:xfrm>
            <a:prstGeom prst="homePlate">
              <a:avLst>
                <a:gd name="adj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29000" y="3733800"/>
              <a:ext cx="2057400" cy="2000548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승 천</a:t>
              </a:r>
              <a:endParaRPr lang="en-US" altLang="ko-KR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pPr algn="ctr"/>
              <a:endParaRPr lang="en-US" altLang="ko-KR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pPr algn="ctr"/>
              <a:r>
                <a:rPr lang="ko-KR" altLang="en-US" sz="4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대 도</a:t>
              </a:r>
              <a:endParaRPr lang="ko-KR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-152400" y="228600"/>
            <a:ext cx="2133600" cy="1600200"/>
            <a:chOff x="-10859" y="457200"/>
            <a:chExt cx="1520190" cy="10668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4" name="십자형 3"/>
            <p:cNvSpPr/>
            <p:nvPr/>
          </p:nvSpPr>
          <p:spPr>
            <a:xfrm>
              <a:off x="231648" y="457200"/>
              <a:ext cx="1143000" cy="1066800"/>
            </a:xfrm>
            <a:prstGeom prst="plus">
              <a:avLst>
                <a:gd name="adj" fmla="val 28859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rgbClr val="FFFF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-10859" y="812800"/>
              <a:ext cx="1520190" cy="348813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/>
                </a:rPr>
                <a:t>예수님</a:t>
              </a:r>
              <a:endParaRPr lang="ko-KR" alt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905000" y="1676400"/>
            <a:ext cx="2455337" cy="1865531"/>
            <a:chOff x="1981200" y="1676400"/>
            <a:chExt cx="2455337" cy="1865531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grpSp>
          <p:nvGrpSpPr>
            <p:cNvPr id="25" name="그룹 24"/>
            <p:cNvGrpSpPr/>
            <p:nvPr/>
          </p:nvGrpSpPr>
          <p:grpSpPr>
            <a:xfrm>
              <a:off x="1981200" y="1676400"/>
              <a:ext cx="2455337" cy="1828800"/>
              <a:chOff x="1905000" y="1676400"/>
              <a:chExt cx="2455337" cy="1828800"/>
            </a:xfrm>
          </p:grpSpPr>
          <p:sp>
            <p:nvSpPr>
              <p:cNvPr id="8" name="오각형 7"/>
              <p:cNvSpPr/>
              <p:nvPr/>
            </p:nvSpPr>
            <p:spPr>
              <a:xfrm>
                <a:off x="2057400" y="1752600"/>
                <a:ext cx="2302937" cy="1752600"/>
              </a:xfrm>
              <a:prstGeom prst="homePlat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905000" y="1676400"/>
                <a:ext cx="2057400" cy="1323439"/>
              </a:xfrm>
              <a:prstGeom prst="rect">
                <a:avLst/>
              </a:prstGeom>
              <a:noFill/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4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08서울남산체 EB" pitchFamily="18" charset="-127"/>
                    <a:ea typeface="08서울남산체 EB" pitchFamily="18" charset="-127"/>
                  </a:rPr>
                  <a:t>대신</a:t>
                </a:r>
                <a:endParaRPr lang="en-US" altLang="ko-KR" sz="4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endParaRPr>
              </a:p>
              <a:p>
                <a:pPr algn="ctr"/>
                <a:r>
                  <a:rPr lang="ko-KR" altLang="en-US" sz="4000" b="1" dirty="0" err="1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08서울남산체 EB" pitchFamily="18" charset="-127"/>
                    <a:ea typeface="08서울남산체 EB" pitchFamily="18" charset="-127"/>
                  </a:rPr>
                  <a:t>피흘림</a:t>
                </a:r>
                <a:endParaRPr lang="ko-KR" altLang="en-US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1828800" cy="646331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600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히</a:t>
              </a:r>
              <a:r>
                <a:rPr lang="en-US" altLang="ko-KR" sz="3600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디지영이체M" pitchFamily="18" charset="-127"/>
                  <a:ea typeface="디지영이체M" pitchFamily="18" charset="-127"/>
                </a:rPr>
                <a:t>9:22</a:t>
              </a:r>
              <a:endParaRPr lang="ko-KR" altLang="en-US" sz="36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endParaRPr>
            </a:p>
          </p:txBody>
        </p:sp>
      </p:grpSp>
      <p:pic>
        <p:nvPicPr>
          <p:cNvPr id="32" name="그림 31" descr="WD글없책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 descr="icw-nx017-9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43882" flipH="1">
            <a:off x="45516" y="4580712"/>
            <a:ext cx="1908359" cy="226928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grpSp>
        <p:nvGrpSpPr>
          <p:cNvPr id="41" name="그룹 40"/>
          <p:cNvGrpSpPr/>
          <p:nvPr/>
        </p:nvGrpSpPr>
        <p:grpSpPr>
          <a:xfrm rot="20556075">
            <a:off x="6048608" y="1444516"/>
            <a:ext cx="2876974" cy="3877389"/>
            <a:chOff x="5581226" y="1749316"/>
            <a:chExt cx="2876974" cy="3877389"/>
          </a:xfrm>
        </p:grpSpPr>
        <p:pic>
          <p:nvPicPr>
            <p:cNvPr id="29" name="그림 28" descr="th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872492" flipV="1">
              <a:off x="5816336" y="3785834"/>
              <a:ext cx="1416510" cy="1840871"/>
            </a:xfrm>
            <a:prstGeom prst="rect">
              <a:avLst/>
            </a:prstGeom>
            <a:effectLst/>
          </p:spPr>
        </p:pic>
        <p:sp>
          <p:nvSpPr>
            <p:cNvPr id="26" name="막힌 원호 25"/>
            <p:cNvSpPr/>
            <p:nvPr/>
          </p:nvSpPr>
          <p:spPr>
            <a:xfrm rot="5607515">
              <a:off x="5228710" y="2101832"/>
              <a:ext cx="3219631" cy="2514600"/>
            </a:xfrm>
            <a:prstGeom prst="blockArc">
              <a:avLst>
                <a:gd name="adj1" fmla="val 10800000"/>
                <a:gd name="adj2" fmla="val 20915"/>
                <a:gd name="adj3" fmla="val 29794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58000" y="2209800"/>
              <a:ext cx="1600200" cy="255454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 구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  원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  확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신</a:t>
              </a:r>
              <a:endPara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sp>
        <p:nvSpPr>
          <p:cNvPr id="33" name="십자형 32"/>
          <p:cNvSpPr/>
          <p:nvPr/>
        </p:nvSpPr>
        <p:spPr>
          <a:xfrm>
            <a:off x="762000" y="4771348"/>
            <a:ext cx="228600" cy="228600"/>
          </a:xfrm>
          <a:prstGeom prst="plus">
            <a:avLst/>
          </a:prstGeom>
          <a:solidFill>
            <a:srgbClr val="FF000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하트 33"/>
          <p:cNvSpPr/>
          <p:nvPr/>
        </p:nvSpPr>
        <p:spPr>
          <a:xfrm>
            <a:off x="1143000" y="4847548"/>
            <a:ext cx="228600" cy="228600"/>
          </a:xfrm>
          <a:prstGeom prst="heart">
            <a:avLst/>
          </a:prstGeo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1447800" y="4999948"/>
            <a:ext cx="228600" cy="228600"/>
          </a:xfrm>
          <a:prstGeom prst="ellipse">
            <a:avLst/>
          </a:prstGeom>
          <a:solidFill>
            <a:srgbClr val="00B05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7" name="그룹 46"/>
          <p:cNvGrpSpPr/>
          <p:nvPr/>
        </p:nvGrpSpPr>
        <p:grpSpPr>
          <a:xfrm rot="491705">
            <a:off x="1505800" y="1769423"/>
            <a:ext cx="2592337" cy="3626934"/>
            <a:chOff x="1447800" y="1600200"/>
            <a:chExt cx="2592337" cy="3626934"/>
          </a:xfrm>
        </p:grpSpPr>
        <p:pic>
          <p:nvPicPr>
            <p:cNvPr id="27" name="그림 26" descr="icw-nx017-95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709912">
              <a:off x="2483318" y="3670316"/>
              <a:ext cx="1499941" cy="1613696"/>
            </a:xfrm>
            <a:prstGeom prst="rect">
              <a:avLst/>
            </a:prstGeom>
            <a:effectLst/>
          </p:spPr>
        </p:pic>
        <p:sp>
          <p:nvSpPr>
            <p:cNvPr id="25" name="막힌 원호 24"/>
            <p:cNvSpPr/>
            <p:nvPr/>
          </p:nvSpPr>
          <p:spPr>
            <a:xfrm rot="16506179">
              <a:off x="1095284" y="1952716"/>
              <a:ext cx="3219631" cy="2514600"/>
            </a:xfrm>
            <a:prstGeom prst="blockArc">
              <a:avLst>
                <a:gd name="adj1" fmla="val 10800000"/>
                <a:gd name="adj2" fmla="val 20915"/>
                <a:gd name="adj3" fmla="val 29794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61996" y="2028149"/>
              <a:ext cx="1600200" cy="255454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 영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접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기</a:t>
              </a:r>
              <a:endPara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  <a:p>
              <a:r>
                <a:rPr lang="ko-KR" alt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 도</a:t>
              </a:r>
              <a:endParaRPr lang="ko-KR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sp>
        <p:nvSpPr>
          <p:cNvPr id="6" name="하트 5"/>
          <p:cNvSpPr/>
          <p:nvPr/>
        </p:nvSpPr>
        <p:spPr>
          <a:xfrm>
            <a:off x="2286000" y="228600"/>
            <a:ext cx="5257801" cy="3733801"/>
          </a:xfrm>
          <a:prstGeom prst="hear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하트 6"/>
          <p:cNvSpPr/>
          <p:nvPr/>
        </p:nvSpPr>
        <p:spPr>
          <a:xfrm>
            <a:off x="152400" y="228600"/>
            <a:ext cx="1600200" cy="1371600"/>
          </a:xfrm>
          <a:prstGeom prst="hear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tx1"/>
                </a:solidFill>
                <a:ea typeface="08서울남산체 EB"/>
              </a:rPr>
              <a:t>영접</a:t>
            </a:r>
            <a:endParaRPr lang="ko-KR" altLang="en-US" sz="2800" b="1" dirty="0">
              <a:solidFill>
                <a:schemeClr val="tx1"/>
              </a:solidFill>
              <a:ea typeface="08서울남산체 EB"/>
            </a:endParaRPr>
          </a:p>
        </p:txBody>
      </p:sp>
      <p:grpSp>
        <p:nvGrpSpPr>
          <p:cNvPr id="9" name="그룹 10"/>
          <p:cNvGrpSpPr/>
          <p:nvPr/>
        </p:nvGrpSpPr>
        <p:grpSpPr>
          <a:xfrm>
            <a:off x="3505200" y="1371600"/>
            <a:ext cx="2758405" cy="1307104"/>
            <a:chOff x="2571736" y="1571612"/>
            <a:chExt cx="2143140" cy="1143008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10" name="직사각형 9"/>
            <p:cNvSpPr/>
            <p:nvPr/>
          </p:nvSpPr>
          <p:spPr>
            <a:xfrm>
              <a:off x="2571736" y="1571612"/>
              <a:ext cx="714380" cy="114300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286116" y="1571612"/>
              <a:ext cx="714380" cy="114300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4000496" y="1571612"/>
              <a:ext cx="714380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04568" y="1771513"/>
              <a:ext cx="1559822" cy="726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복 </a:t>
              </a:r>
              <a:r>
                <a:rPr lang="ko-KR" altLang="en-US" sz="48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습</a:t>
              </a:r>
              <a:r>
                <a:rPr lang="ko-KR" altLang="en-US" sz="4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 </a:t>
              </a:r>
              <a:r>
                <a:rPr lang="en-US" altLang="ko-KR" sz="4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?</a:t>
              </a:r>
              <a:endParaRPr lang="ko-KR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sp>
        <p:nvSpPr>
          <p:cNvPr id="14" name="직사각형 13"/>
          <p:cNvSpPr/>
          <p:nvPr/>
        </p:nvSpPr>
        <p:spPr>
          <a:xfrm>
            <a:off x="3505200" y="1371600"/>
            <a:ext cx="2758405" cy="1307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초  청</a:t>
            </a:r>
            <a:endParaRPr lang="ko-KR" altLang="en-US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08서울남산체 EB" pitchFamily="18" charset="-127"/>
              <a:ea typeface="08서울남산체 EB" pitchFamily="18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228600" y="5791200"/>
            <a:ext cx="228600" cy="228600"/>
          </a:xfrm>
          <a:prstGeom prst="ellipse">
            <a:avLst/>
          </a:prstGeom>
          <a:solidFill>
            <a:srgbClr val="FFFF0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하트 31"/>
          <p:cNvSpPr/>
          <p:nvPr/>
        </p:nvSpPr>
        <p:spPr>
          <a:xfrm>
            <a:off x="381000" y="4952999"/>
            <a:ext cx="228600" cy="228600"/>
          </a:xfrm>
          <a:prstGeom prst="heart">
            <a:avLst/>
          </a:prstGeom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9" name="그룹 48"/>
          <p:cNvGrpSpPr/>
          <p:nvPr/>
        </p:nvGrpSpPr>
        <p:grpSpPr>
          <a:xfrm>
            <a:off x="7086600" y="5562600"/>
            <a:ext cx="1905000" cy="1295400"/>
            <a:chOff x="7315200" y="5562600"/>
            <a:chExt cx="1905000" cy="1295400"/>
          </a:xfrm>
        </p:grpSpPr>
        <p:sp>
          <p:nvSpPr>
            <p:cNvPr id="30" name="톱니 모양의 오른쪽 화살표 29"/>
            <p:cNvSpPr/>
            <p:nvPr/>
          </p:nvSpPr>
          <p:spPr>
            <a:xfrm>
              <a:off x="7315200" y="5562600"/>
              <a:ext cx="1905000" cy="1295400"/>
            </a:xfrm>
            <a:prstGeom prst="notched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543800" y="5867400"/>
              <a:ext cx="1447800" cy="584775"/>
            </a:xfrm>
            <a:prstGeom prst="rect">
              <a:avLst/>
            </a:prstGeom>
            <a:noFill/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08서울남산체 EB" pitchFamily="18" charset="-127"/>
                  <a:ea typeface="08서울남산체 EB" pitchFamily="18" charset="-127"/>
                </a:rPr>
                <a:t>연결어</a:t>
              </a:r>
              <a:endPara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810000" y="2743200"/>
            <a:ext cx="2057400" cy="769441"/>
          </a:xfrm>
          <a:prstGeom prst="rect">
            <a:avLst/>
          </a:prstGeom>
          <a:noFill/>
          <a:ln w="28575"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요</a:t>
            </a:r>
            <a:r>
              <a:rPr lang="en-US" altLang="ko-KR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디지영이체M" pitchFamily="18" charset="-127"/>
                <a:ea typeface="디지영이체M" pitchFamily="18" charset="-127"/>
              </a:rPr>
              <a:t>1:12</a:t>
            </a:r>
            <a:endParaRPr lang="ko-KR" alt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114800" y="4038600"/>
            <a:ext cx="11430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  <a:latin typeface="디지영이체M" pitchFamily="18" charset="-127"/>
                <a:ea typeface="디지영이체M" pitchFamily="18" charset="-127"/>
              </a:rPr>
              <a:t>내  주</a:t>
            </a:r>
            <a:endParaRPr lang="ko-KR" altLang="en-US" sz="2800" b="1" dirty="0">
              <a:solidFill>
                <a:srgbClr val="C00000"/>
              </a:solidFill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114800" y="4572000"/>
            <a:ext cx="11430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  <a:latin typeface="디지영이체M" pitchFamily="18" charset="-127"/>
                <a:ea typeface="디지영이체M" pitchFamily="18" charset="-127"/>
              </a:rPr>
              <a:t>사  죄</a:t>
            </a:r>
            <a:endParaRPr lang="ko-KR" altLang="en-US" sz="2800" b="1" dirty="0">
              <a:solidFill>
                <a:srgbClr val="C00000"/>
              </a:solidFill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114800" y="5638800"/>
            <a:ext cx="11430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  <a:latin typeface="디지영이체M" pitchFamily="18" charset="-127"/>
                <a:ea typeface="디지영이체M" pitchFamily="18" charset="-127"/>
              </a:rPr>
              <a:t>자  녀</a:t>
            </a:r>
            <a:endParaRPr lang="ko-KR" altLang="en-US" sz="2800" b="1" dirty="0">
              <a:solidFill>
                <a:srgbClr val="C00000"/>
              </a:solidFill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114800" y="5105400"/>
            <a:ext cx="11430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rgbClr val="C00000"/>
                </a:solidFill>
                <a:latin typeface="디지영이체M" pitchFamily="18" charset="-127"/>
                <a:ea typeface="디지영이체M" pitchFamily="18" charset="-127"/>
              </a:rPr>
              <a:t>영  생</a:t>
            </a:r>
            <a:endParaRPr lang="ko-KR" altLang="en-US" sz="2800" b="1" dirty="0">
              <a:solidFill>
                <a:srgbClr val="C00000"/>
              </a:solidFill>
              <a:latin typeface="디지영이체M" pitchFamily="18" charset="-127"/>
              <a:ea typeface="디지영이체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410200" y="6019800"/>
            <a:ext cx="12954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요</a:t>
            </a:r>
            <a:r>
              <a:rPr lang="en-US" altLang="ko-K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1:12</a:t>
            </a:r>
            <a:endParaRPr lang="ko-KR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08서울남산체 EB" pitchFamily="18" charset="-127"/>
              <a:ea typeface="08서울남산체 EB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410200" y="4676772"/>
            <a:ext cx="12954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히</a:t>
            </a:r>
            <a:r>
              <a:rPr lang="en-US" altLang="ko-K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13:5</a:t>
            </a:r>
            <a:endParaRPr lang="ko-KR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08서울남산체 EB" pitchFamily="18" charset="-127"/>
              <a:ea typeface="08서울남산체 EB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410200" y="5210172"/>
            <a:ext cx="1295400" cy="4286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요일</a:t>
            </a:r>
            <a:r>
              <a:rPr lang="en-US" altLang="ko-K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08서울남산체 EB" pitchFamily="18" charset="-127"/>
                <a:ea typeface="08서울남산체 EB" pitchFamily="18" charset="-127"/>
              </a:rPr>
              <a:t>1:9</a:t>
            </a:r>
            <a:endParaRPr lang="ko-KR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08서울남산체 EB" pitchFamily="18" charset="-127"/>
              <a:ea typeface="08서울남산체 EB" pitchFamily="18" charset="-127"/>
            </a:endParaRPr>
          </a:p>
        </p:txBody>
      </p:sp>
      <p:pic>
        <p:nvPicPr>
          <p:cNvPr id="40" name="그림 39" descr="WD글없책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6" grpId="0" animBg="1"/>
      <p:bldP spid="7" grpId="0" animBg="1"/>
      <p:bldP spid="14" grpId="0" animBg="1"/>
      <p:bldP spid="14" grpId="1" animBg="1"/>
      <p:bldP spid="31" grpId="0" animBg="1"/>
      <p:bldP spid="32" grpId="0" animBg="1"/>
      <p:bldP spid="39" grpId="0"/>
      <p:bldP spid="42" grpId="0" animBg="1"/>
      <p:bldP spid="43" grpId="0" animBg="1"/>
      <p:bldP spid="44" grpId="0" animBg="1"/>
      <p:bldP spid="45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0" y="-1"/>
            <a:ext cx="9144000" cy="6858002"/>
            <a:chOff x="0" y="-1"/>
            <a:chExt cx="9144000" cy="685800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pic>
          <p:nvPicPr>
            <p:cNvPr id="23" name="그림 22" descr="CHU0522222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"/>
              <a:ext cx="9144000" cy="6774011"/>
            </a:xfrm>
            <a:prstGeom prst="rect">
              <a:avLst/>
            </a:prstGeom>
          </p:spPr>
        </p:pic>
        <p:pic>
          <p:nvPicPr>
            <p:cNvPr id="24" name="그림 23" descr="무제-1 123복사.gif"/>
            <p:cNvPicPr>
              <a:picLocks noChangeAspect="1"/>
            </p:cNvPicPr>
            <p:nvPr/>
          </p:nvPicPr>
          <p:blipFill>
            <a:blip r:embed="rId3">
              <a:lum bright="20000"/>
            </a:blip>
            <a:stretch>
              <a:fillRect/>
            </a:stretch>
          </p:blipFill>
          <p:spPr>
            <a:xfrm>
              <a:off x="0" y="5257800"/>
              <a:ext cx="9144000" cy="1600201"/>
            </a:xfrm>
            <a:prstGeom prst="rect">
              <a:avLst/>
            </a:prstGeom>
          </p:spPr>
        </p:pic>
        <p:pic>
          <p:nvPicPr>
            <p:cNvPr id="26" name="그림 25" descr="CHU05222.jpg"/>
            <p:cNvPicPr>
              <a:picLocks noChangeAspect="1"/>
            </p:cNvPicPr>
            <p:nvPr/>
          </p:nvPicPr>
          <p:blipFill>
            <a:blip r:embed="rId4"/>
            <a:srcRect l="18667" r="17333" b="64964"/>
            <a:stretch>
              <a:fillRect/>
            </a:stretch>
          </p:blipFill>
          <p:spPr>
            <a:xfrm>
              <a:off x="3124200" y="304800"/>
              <a:ext cx="2743200" cy="1828800"/>
            </a:xfrm>
            <a:prstGeom prst="rect">
              <a:avLst/>
            </a:prstGeom>
          </p:spPr>
        </p:pic>
      </p:grpSp>
      <p:grpSp>
        <p:nvGrpSpPr>
          <p:cNvPr id="4" name="그룹 25"/>
          <p:cNvGrpSpPr/>
          <p:nvPr/>
        </p:nvGrpSpPr>
        <p:grpSpPr>
          <a:xfrm>
            <a:off x="152400" y="152400"/>
            <a:ext cx="1428760" cy="1284823"/>
            <a:chOff x="642911" y="1071546"/>
            <a:chExt cx="3429024" cy="3624674"/>
          </a:xfrm>
          <a:solidFill>
            <a:srgbClr val="00B05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" name="타원 4"/>
            <p:cNvSpPr/>
            <p:nvPr/>
          </p:nvSpPr>
          <p:spPr>
            <a:xfrm>
              <a:off x="1571604" y="1071546"/>
              <a:ext cx="1500198" cy="128588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달 5"/>
            <p:cNvSpPr/>
            <p:nvPr/>
          </p:nvSpPr>
          <p:spPr>
            <a:xfrm rot="16200000">
              <a:off x="1535886" y="750075"/>
              <a:ext cx="1643073" cy="3429024"/>
            </a:xfrm>
            <a:prstGeom prst="moon">
              <a:avLst>
                <a:gd name="adj" fmla="val 602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달 6"/>
            <p:cNvSpPr/>
            <p:nvPr/>
          </p:nvSpPr>
          <p:spPr>
            <a:xfrm rot="1882859" flipH="1">
              <a:off x="1058272" y="2374447"/>
              <a:ext cx="1295486" cy="2303023"/>
            </a:xfrm>
            <a:prstGeom prst="moon">
              <a:avLst>
                <a:gd name="adj" fmla="val 5911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달 7"/>
            <p:cNvSpPr/>
            <p:nvPr/>
          </p:nvSpPr>
          <p:spPr>
            <a:xfrm rot="8992638" flipH="1">
              <a:off x="2322597" y="2393197"/>
              <a:ext cx="1363920" cy="2303023"/>
            </a:xfrm>
            <a:prstGeom prst="moon">
              <a:avLst>
                <a:gd name="adj" fmla="val 5911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2514600" y="2446668"/>
            <a:ext cx="3733800" cy="4106532"/>
            <a:chOff x="2514600" y="2446668"/>
            <a:chExt cx="3733800" cy="410653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grpSp>
          <p:nvGrpSpPr>
            <p:cNvPr id="19" name="그룹 18"/>
            <p:cNvGrpSpPr/>
            <p:nvPr/>
          </p:nvGrpSpPr>
          <p:grpSpPr>
            <a:xfrm>
              <a:off x="2514600" y="2446668"/>
              <a:ext cx="3733800" cy="4106532"/>
              <a:chOff x="2971799" y="1905000"/>
              <a:chExt cx="3733800" cy="4106532"/>
            </a:xfrm>
          </p:grpSpPr>
          <p:grpSp>
            <p:nvGrpSpPr>
              <p:cNvPr id="10" name="그룹 31"/>
              <p:cNvGrpSpPr/>
              <p:nvPr/>
            </p:nvGrpSpPr>
            <p:grpSpPr>
              <a:xfrm>
                <a:off x="2971799" y="1905000"/>
                <a:ext cx="3733800" cy="4106532"/>
                <a:chOff x="642910" y="1071546"/>
                <a:chExt cx="3429024" cy="3821510"/>
              </a:xfrm>
              <a:solidFill>
                <a:srgbClr val="00B050"/>
              </a:solidFill>
            </p:grpSpPr>
            <p:sp>
              <p:nvSpPr>
                <p:cNvPr id="11" name="타원 10"/>
                <p:cNvSpPr/>
                <p:nvPr/>
              </p:nvSpPr>
              <p:spPr>
                <a:xfrm>
                  <a:off x="1641584" y="1071546"/>
                  <a:ext cx="1380650" cy="1285884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2" name="달 11"/>
                <p:cNvSpPr/>
                <p:nvPr/>
              </p:nvSpPr>
              <p:spPr>
                <a:xfrm rot="16200000">
                  <a:off x="1614963" y="737694"/>
                  <a:ext cx="1484918" cy="3429024"/>
                </a:xfrm>
                <a:prstGeom prst="moon">
                  <a:avLst>
                    <a:gd name="adj" fmla="val 6020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" name="달 12"/>
                <p:cNvSpPr/>
                <p:nvPr/>
              </p:nvSpPr>
              <p:spPr>
                <a:xfrm rot="1882859" flipH="1">
                  <a:off x="1081137" y="2580444"/>
                  <a:ext cx="1229981" cy="2303024"/>
                </a:xfrm>
                <a:prstGeom prst="moon">
                  <a:avLst>
                    <a:gd name="adj" fmla="val 5911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" name="달 13"/>
                <p:cNvSpPr/>
                <p:nvPr/>
              </p:nvSpPr>
              <p:spPr>
                <a:xfrm rot="8992638" flipH="1">
                  <a:off x="2386100" y="2590032"/>
                  <a:ext cx="1284807" cy="2303024"/>
                </a:xfrm>
                <a:prstGeom prst="moon">
                  <a:avLst>
                    <a:gd name="adj" fmla="val 5911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8" name="모서리가 둥근 직사각형 17"/>
              <p:cNvSpPr/>
              <p:nvPr/>
            </p:nvSpPr>
            <p:spPr>
              <a:xfrm>
                <a:off x="4572000" y="4191000"/>
                <a:ext cx="533400" cy="609600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9" name="자유형 38"/>
            <p:cNvSpPr/>
            <p:nvPr/>
          </p:nvSpPr>
          <p:spPr>
            <a:xfrm>
              <a:off x="4482905" y="2907323"/>
              <a:ext cx="317695" cy="140677"/>
            </a:xfrm>
            <a:custGeom>
              <a:avLst/>
              <a:gdLst>
                <a:gd name="connsiteX0" fmla="*/ 0 w 393895"/>
                <a:gd name="connsiteY0" fmla="*/ 140677 h 140677"/>
                <a:gd name="connsiteX1" fmla="*/ 239151 w 393895"/>
                <a:gd name="connsiteY1" fmla="*/ 0 h 140677"/>
                <a:gd name="connsiteX2" fmla="*/ 393895 w 393895"/>
                <a:gd name="connsiteY2" fmla="*/ 140677 h 140677"/>
                <a:gd name="connsiteX3" fmla="*/ 393895 w 393895"/>
                <a:gd name="connsiteY3" fmla="*/ 140677 h 14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895" h="140677">
                  <a:moveTo>
                    <a:pt x="0" y="140677"/>
                  </a:moveTo>
                  <a:cubicBezTo>
                    <a:pt x="86751" y="70338"/>
                    <a:pt x="173502" y="0"/>
                    <a:pt x="239151" y="0"/>
                  </a:cubicBezTo>
                  <a:cubicBezTo>
                    <a:pt x="304800" y="0"/>
                    <a:pt x="393895" y="140677"/>
                    <a:pt x="393895" y="140677"/>
                  </a:cubicBezTo>
                  <a:lnTo>
                    <a:pt x="393895" y="140677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자유형 39"/>
            <p:cNvSpPr/>
            <p:nvPr/>
          </p:nvSpPr>
          <p:spPr>
            <a:xfrm>
              <a:off x="3886200" y="2907323"/>
              <a:ext cx="317695" cy="140677"/>
            </a:xfrm>
            <a:custGeom>
              <a:avLst/>
              <a:gdLst>
                <a:gd name="connsiteX0" fmla="*/ 0 w 393895"/>
                <a:gd name="connsiteY0" fmla="*/ 140677 h 140677"/>
                <a:gd name="connsiteX1" fmla="*/ 239151 w 393895"/>
                <a:gd name="connsiteY1" fmla="*/ 0 h 140677"/>
                <a:gd name="connsiteX2" fmla="*/ 393895 w 393895"/>
                <a:gd name="connsiteY2" fmla="*/ 140677 h 140677"/>
                <a:gd name="connsiteX3" fmla="*/ 393895 w 393895"/>
                <a:gd name="connsiteY3" fmla="*/ 140677 h 14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895" h="140677">
                  <a:moveTo>
                    <a:pt x="0" y="140677"/>
                  </a:moveTo>
                  <a:cubicBezTo>
                    <a:pt x="86751" y="70338"/>
                    <a:pt x="173502" y="0"/>
                    <a:pt x="239151" y="0"/>
                  </a:cubicBezTo>
                  <a:cubicBezTo>
                    <a:pt x="304800" y="0"/>
                    <a:pt x="393895" y="140677"/>
                    <a:pt x="393895" y="140677"/>
                  </a:cubicBezTo>
                  <a:lnTo>
                    <a:pt x="393895" y="140677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09600" y="533400"/>
            <a:ext cx="642942" cy="369332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08서울남산체 EB" pitchFamily="18" charset="-127"/>
                <a:ea typeface="08서울남산체 EB" pitchFamily="18" charset="-127"/>
              </a:rPr>
              <a:t>성장</a:t>
            </a:r>
            <a:endParaRPr lang="ko-KR" altLang="en-US" dirty="0">
              <a:latin typeface="08서울남산체 EB" pitchFamily="18" charset="-127"/>
              <a:ea typeface="08서울남산체 EB" pitchFamily="18" charset="-127"/>
            </a:endParaRPr>
          </a:p>
        </p:txBody>
      </p:sp>
      <p:pic>
        <p:nvPicPr>
          <p:cNvPr id="28" name="그림 27" descr="12345.gif"/>
          <p:cNvPicPr>
            <a:picLocks noChangeAspect="1"/>
          </p:cNvPicPr>
          <p:nvPr/>
        </p:nvPicPr>
        <p:blipFill>
          <a:blip r:embed="rId5">
            <a:lum bright="20000"/>
          </a:blip>
          <a:stretch>
            <a:fillRect/>
          </a:stretch>
        </p:blipFill>
        <p:spPr>
          <a:xfrm rot="2112957">
            <a:off x="1893698" y="5622468"/>
            <a:ext cx="1371600" cy="92467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29" name="그림 28" descr="12345.gif"/>
          <p:cNvPicPr>
            <a:picLocks noChangeAspect="1"/>
          </p:cNvPicPr>
          <p:nvPr/>
        </p:nvPicPr>
        <p:blipFill>
          <a:blip r:embed="rId5">
            <a:lum bright="20000"/>
          </a:blip>
          <a:stretch>
            <a:fillRect/>
          </a:stretch>
        </p:blipFill>
        <p:spPr>
          <a:xfrm rot="18347685" flipH="1">
            <a:off x="5509161" y="5452861"/>
            <a:ext cx="1329978" cy="92467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30" name="그림 29" descr="BI0015.WM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0200" y="2590800"/>
            <a:ext cx="1524000" cy="108435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32" name="하트 31"/>
          <p:cNvSpPr/>
          <p:nvPr/>
        </p:nvSpPr>
        <p:spPr>
          <a:xfrm>
            <a:off x="4038600" y="3352800"/>
            <a:ext cx="609600" cy="228600"/>
          </a:xfrm>
          <a:prstGeom prst="hear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3" name="그림 32" descr="WD글없책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 flipV="1">
            <a:off x="7924800" y="0"/>
            <a:ext cx="1219200" cy="1524000"/>
          </a:xfrm>
          <a:prstGeom prst="rect">
            <a:avLst/>
          </a:prstGeom>
        </p:spPr>
      </p:pic>
      <p:pic>
        <p:nvPicPr>
          <p:cNvPr id="31" name="그림 30" descr="145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000" y="304800"/>
            <a:ext cx="6172200" cy="6172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95</Words>
  <Application>Microsoft Office PowerPoint</Application>
  <PresentationFormat>화면 슬라이드 쇼(4:3)</PresentationFormat>
  <Paragraphs>60</Paragraphs>
  <Slides>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어린이전도회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조헌도</dc:creator>
  <cp:lastModifiedBy>^^</cp:lastModifiedBy>
  <cp:revision>83</cp:revision>
  <dcterms:created xsi:type="dcterms:W3CDTF">2009-02-17T03:06:54Z</dcterms:created>
  <dcterms:modified xsi:type="dcterms:W3CDTF">2009-03-02T14:23:46Z</dcterms:modified>
</cp:coreProperties>
</file>